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4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53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E7B84-7B44-EE40-97A1-14E5896B71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MEMORY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8C2EFE-7C8C-7E41-A940-893D66B960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RIA </a:t>
            </a:r>
            <a:r>
              <a:rPr lang="en-US" dirty="0" err="1"/>
              <a:t>HAQue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5443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EE83F-BB71-7D4F-894A-BDBDD6001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IS NOT INFINITE . . . </a:t>
            </a:r>
          </a:p>
        </p:txBody>
      </p:sp>
    </p:spTree>
    <p:extLst>
      <p:ext uri="{BB962C8B-B14F-4D97-AF65-F5344CB8AC3E}">
        <p14:creationId xmlns:p14="http://schemas.microsoft.com/office/powerpoint/2010/main" val="38230400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EE83F-BB71-7D4F-894A-BDBDD6001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0272" y="862453"/>
            <a:ext cx="9906001" cy="2511835"/>
          </a:xfrm>
        </p:spPr>
        <p:txBody>
          <a:bodyPr/>
          <a:lstStyle/>
          <a:p>
            <a:r>
              <a:rPr lang="en-US" b="1" dirty="0"/>
              <a:t>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63185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EE83F-BB71-7D4F-894A-BDBDD6001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1330" y="119503"/>
            <a:ext cx="9906001" cy="2511835"/>
          </a:xfrm>
        </p:spPr>
        <p:txBody>
          <a:bodyPr/>
          <a:lstStyle/>
          <a:p>
            <a:r>
              <a:rPr lang="en-US" b="1" dirty="0"/>
              <a:t>REFERENCE COUNT</a:t>
            </a:r>
          </a:p>
        </p:txBody>
      </p:sp>
    </p:spTree>
    <p:extLst>
      <p:ext uri="{BB962C8B-B14F-4D97-AF65-F5344CB8AC3E}">
        <p14:creationId xmlns:p14="http://schemas.microsoft.com/office/powerpoint/2010/main" val="2143473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E7C78D-81E5-944E-9CA6-5F3F4A05A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828" y="1303336"/>
            <a:ext cx="10269959" cy="142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256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E7C78D-81E5-944E-9CA6-5F3F4A05A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828" y="1303336"/>
            <a:ext cx="10269959" cy="1425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4C6707-4698-BE4B-A617-284DC6714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57" y="1303336"/>
            <a:ext cx="10301930" cy="2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629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E7C78D-81E5-944E-9CA6-5F3F4A05A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828" y="1303336"/>
            <a:ext cx="10269959" cy="1425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4C6707-4698-BE4B-A617-284DC6714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57" y="1303336"/>
            <a:ext cx="10301930" cy="2176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B66095-EA20-D947-8922-ECE60B0F2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443" y="1303336"/>
            <a:ext cx="10340344" cy="248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919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E7C78D-81E5-944E-9CA6-5F3F4A05A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828" y="1303336"/>
            <a:ext cx="10269959" cy="1425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4C6707-4698-BE4B-A617-284DC6714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57" y="1303336"/>
            <a:ext cx="10301930" cy="2176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B66095-EA20-D947-8922-ECE60B0F2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443" y="1303336"/>
            <a:ext cx="10340344" cy="24828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F1ECE4-2175-914E-89DD-FCBBD40AE1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5024"/>
          <a:stretch/>
        </p:blipFill>
        <p:spPr>
          <a:xfrm>
            <a:off x="1040443" y="1303336"/>
            <a:ext cx="10407656" cy="2482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085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E7C78D-81E5-944E-9CA6-5F3F4A05A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828" y="1303336"/>
            <a:ext cx="10269959" cy="1425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4C6707-4698-BE4B-A617-284DC6714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57" y="1303336"/>
            <a:ext cx="10301930" cy="2176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B66095-EA20-D947-8922-ECE60B0F2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443" y="1303336"/>
            <a:ext cx="10340344" cy="24828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B94A3B-9A8C-0B42-BA81-576D81FF24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0443" y="1303335"/>
            <a:ext cx="10340344" cy="329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85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E7C78D-81E5-944E-9CA6-5F3F4A05A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828" y="1303336"/>
            <a:ext cx="10269959" cy="14255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4C6707-4698-BE4B-A617-284DC6714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57" y="1303336"/>
            <a:ext cx="10301930" cy="2176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B66095-EA20-D947-8922-ECE60B0F2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443" y="1303336"/>
            <a:ext cx="10340344" cy="24828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B94A3B-9A8C-0B42-BA81-576D81FF24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0443" y="1303335"/>
            <a:ext cx="10340344" cy="329010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0C96DEC-ADA8-3046-A15B-CCC5CFB5B0C7}"/>
              </a:ext>
            </a:extLst>
          </p:cNvPr>
          <p:cNvSpPr txBox="1"/>
          <p:nvPr/>
        </p:nvSpPr>
        <p:spPr>
          <a:xfrm>
            <a:off x="4643439" y="4972051"/>
            <a:ext cx="5657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Unreachable Object</a:t>
            </a:r>
          </a:p>
        </p:txBody>
      </p:sp>
    </p:spTree>
    <p:extLst>
      <p:ext uri="{BB962C8B-B14F-4D97-AF65-F5344CB8AC3E}">
        <p14:creationId xmlns:p14="http://schemas.microsoft.com/office/powerpoint/2010/main" val="4214817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D1818-8E00-B94D-BFFF-3D4D8857D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286" y="2935711"/>
            <a:ext cx="9906000" cy="2852737"/>
          </a:xfrm>
        </p:spPr>
        <p:txBody>
          <a:bodyPr/>
          <a:lstStyle/>
          <a:p>
            <a:r>
              <a:rPr lang="en-US" dirty="0"/>
              <a:t>Computer memory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0A729D-2D77-084E-B54C-61CF9D7B3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848" y="956087"/>
            <a:ext cx="6660517" cy="374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BEECC8-DF65-A64E-A59C-2B1334E42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636" y="1071192"/>
            <a:ext cx="5033827" cy="4478370"/>
          </a:xfrm>
          <a:prstGeom prst="rect">
            <a:avLst/>
          </a:prstGeom>
        </p:spPr>
      </p:pic>
      <p:sp>
        <p:nvSpPr>
          <p:cNvPr id="3" name="Right Brace 2">
            <a:extLst>
              <a:ext uri="{FF2B5EF4-FFF2-40B4-BE49-F238E27FC236}">
                <a16:creationId xmlns:a16="http://schemas.microsoft.com/office/drawing/2014/main" id="{66A2A9C3-1770-3D40-BA44-07F1DC4701FA}"/>
              </a:ext>
            </a:extLst>
          </p:cNvPr>
          <p:cNvSpPr/>
          <p:nvPr/>
        </p:nvSpPr>
        <p:spPr>
          <a:xfrm>
            <a:off x="6316972" y="1255350"/>
            <a:ext cx="3385169" cy="415979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BC43DE-0164-2747-B344-ABCFBB5A2866}"/>
              </a:ext>
            </a:extLst>
          </p:cNvPr>
          <p:cNvSpPr txBox="1"/>
          <p:nvPr/>
        </p:nvSpPr>
        <p:spPr>
          <a:xfrm>
            <a:off x="9965376" y="3012082"/>
            <a:ext cx="445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CODE </a:t>
            </a:r>
          </a:p>
        </p:txBody>
      </p:sp>
    </p:spTree>
    <p:extLst>
      <p:ext uri="{BB962C8B-B14F-4D97-AF65-F5344CB8AC3E}">
        <p14:creationId xmlns:p14="http://schemas.microsoft.com/office/powerpoint/2010/main" val="2625621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BEECC8-DF65-A64E-A59C-2B1334E42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636" y="1071192"/>
            <a:ext cx="5033827" cy="4478370"/>
          </a:xfrm>
          <a:prstGeom prst="rect">
            <a:avLst/>
          </a:prstGeom>
        </p:spPr>
      </p:pic>
      <p:sp>
        <p:nvSpPr>
          <p:cNvPr id="3" name="Right Brace 2">
            <a:extLst>
              <a:ext uri="{FF2B5EF4-FFF2-40B4-BE49-F238E27FC236}">
                <a16:creationId xmlns:a16="http://schemas.microsoft.com/office/drawing/2014/main" id="{66A2A9C3-1770-3D40-BA44-07F1DC4701FA}"/>
              </a:ext>
            </a:extLst>
          </p:cNvPr>
          <p:cNvSpPr/>
          <p:nvPr/>
        </p:nvSpPr>
        <p:spPr>
          <a:xfrm>
            <a:off x="6151418" y="2287688"/>
            <a:ext cx="843149" cy="72439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BC43DE-0164-2747-B344-ABCFBB5A2866}"/>
              </a:ext>
            </a:extLst>
          </p:cNvPr>
          <p:cNvSpPr txBox="1"/>
          <p:nvPr/>
        </p:nvSpPr>
        <p:spPr>
          <a:xfrm>
            <a:off x="7495309" y="2326719"/>
            <a:ext cx="445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STACK</a:t>
            </a:r>
          </a:p>
        </p:txBody>
      </p:sp>
    </p:spTree>
    <p:extLst>
      <p:ext uri="{BB962C8B-B14F-4D97-AF65-F5344CB8AC3E}">
        <p14:creationId xmlns:p14="http://schemas.microsoft.com/office/powerpoint/2010/main" val="39087713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Brace 2">
            <a:extLst>
              <a:ext uri="{FF2B5EF4-FFF2-40B4-BE49-F238E27FC236}">
                <a16:creationId xmlns:a16="http://schemas.microsoft.com/office/drawing/2014/main" id="{66A2A9C3-1770-3D40-BA44-07F1DC4701FA}"/>
              </a:ext>
            </a:extLst>
          </p:cNvPr>
          <p:cNvSpPr/>
          <p:nvPr/>
        </p:nvSpPr>
        <p:spPr>
          <a:xfrm>
            <a:off x="7424025" y="2649885"/>
            <a:ext cx="843149" cy="72439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BC43DE-0164-2747-B344-ABCFBB5A2866}"/>
              </a:ext>
            </a:extLst>
          </p:cNvPr>
          <p:cNvSpPr txBox="1"/>
          <p:nvPr/>
        </p:nvSpPr>
        <p:spPr>
          <a:xfrm>
            <a:off x="8437911" y="2649885"/>
            <a:ext cx="445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A4AE87-DD94-FC45-9C72-86434539F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8" y="141111"/>
            <a:ext cx="5181600" cy="6716889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F9A43824-93F5-2F42-8903-8258E4E9959C}"/>
              </a:ext>
            </a:extLst>
          </p:cNvPr>
          <p:cNvSpPr/>
          <p:nvPr/>
        </p:nvSpPr>
        <p:spPr>
          <a:xfrm>
            <a:off x="5756173" y="4727465"/>
            <a:ext cx="1705688" cy="871538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00E6C8-D79D-B649-87AA-FEEE108D65A8}"/>
              </a:ext>
            </a:extLst>
          </p:cNvPr>
          <p:cNvSpPr txBox="1"/>
          <p:nvPr/>
        </p:nvSpPr>
        <p:spPr>
          <a:xfrm>
            <a:off x="7629525" y="4952672"/>
            <a:ext cx="2128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CALLING METHOD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438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Brace 2">
            <a:extLst>
              <a:ext uri="{FF2B5EF4-FFF2-40B4-BE49-F238E27FC236}">
                <a16:creationId xmlns:a16="http://schemas.microsoft.com/office/drawing/2014/main" id="{66A2A9C3-1770-3D40-BA44-07F1DC4701FA}"/>
              </a:ext>
            </a:extLst>
          </p:cNvPr>
          <p:cNvSpPr/>
          <p:nvPr/>
        </p:nvSpPr>
        <p:spPr>
          <a:xfrm>
            <a:off x="7424025" y="2649885"/>
            <a:ext cx="843149" cy="72439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BC43DE-0164-2747-B344-ABCFBB5A2866}"/>
              </a:ext>
            </a:extLst>
          </p:cNvPr>
          <p:cNvSpPr txBox="1"/>
          <p:nvPr/>
        </p:nvSpPr>
        <p:spPr>
          <a:xfrm>
            <a:off x="8437911" y="2649885"/>
            <a:ext cx="445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A4AE87-DD94-FC45-9C72-86434539F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8" y="141111"/>
            <a:ext cx="5181600" cy="6716889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F9A43824-93F5-2F42-8903-8258E4E9959C}"/>
              </a:ext>
            </a:extLst>
          </p:cNvPr>
          <p:cNvSpPr/>
          <p:nvPr/>
        </p:nvSpPr>
        <p:spPr>
          <a:xfrm>
            <a:off x="5874391" y="2484328"/>
            <a:ext cx="1044677" cy="630348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2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Brace 2">
            <a:extLst>
              <a:ext uri="{FF2B5EF4-FFF2-40B4-BE49-F238E27FC236}">
                <a16:creationId xmlns:a16="http://schemas.microsoft.com/office/drawing/2014/main" id="{66A2A9C3-1770-3D40-BA44-07F1DC4701FA}"/>
              </a:ext>
            </a:extLst>
          </p:cNvPr>
          <p:cNvSpPr/>
          <p:nvPr/>
        </p:nvSpPr>
        <p:spPr>
          <a:xfrm>
            <a:off x="7424025" y="4085778"/>
            <a:ext cx="843149" cy="72439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BC43DE-0164-2747-B344-ABCFBB5A2866}"/>
              </a:ext>
            </a:extLst>
          </p:cNvPr>
          <p:cNvSpPr txBox="1"/>
          <p:nvPr/>
        </p:nvSpPr>
        <p:spPr>
          <a:xfrm>
            <a:off x="8437911" y="4085778"/>
            <a:ext cx="445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HEAP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A4AE87-DD94-FC45-9C72-86434539F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8" y="141111"/>
            <a:ext cx="5181600" cy="6716889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F9A43824-93F5-2F42-8903-8258E4E9959C}"/>
              </a:ext>
            </a:extLst>
          </p:cNvPr>
          <p:cNvSpPr/>
          <p:nvPr/>
        </p:nvSpPr>
        <p:spPr>
          <a:xfrm>
            <a:off x="5771641" y="4141678"/>
            <a:ext cx="1044677" cy="630348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57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Brace 2">
            <a:extLst>
              <a:ext uri="{FF2B5EF4-FFF2-40B4-BE49-F238E27FC236}">
                <a16:creationId xmlns:a16="http://schemas.microsoft.com/office/drawing/2014/main" id="{66A2A9C3-1770-3D40-BA44-07F1DC4701FA}"/>
              </a:ext>
            </a:extLst>
          </p:cNvPr>
          <p:cNvSpPr/>
          <p:nvPr/>
        </p:nvSpPr>
        <p:spPr>
          <a:xfrm>
            <a:off x="7424025" y="322755"/>
            <a:ext cx="843149" cy="72439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BC43DE-0164-2747-B344-ABCFBB5A2866}"/>
              </a:ext>
            </a:extLst>
          </p:cNvPr>
          <p:cNvSpPr txBox="1"/>
          <p:nvPr/>
        </p:nvSpPr>
        <p:spPr>
          <a:xfrm>
            <a:off x="8443605" y="141111"/>
            <a:ext cx="4453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STATIC</a:t>
            </a:r>
            <a:br>
              <a:rPr lang="en-US" sz="3600" dirty="0"/>
            </a:br>
            <a:r>
              <a:rPr lang="en-US" sz="3600" dirty="0"/>
              <a:t>MEMORY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A4AE87-DD94-FC45-9C72-86434539F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8" y="141111"/>
            <a:ext cx="5181600" cy="6716889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F9A43824-93F5-2F42-8903-8258E4E9959C}"/>
              </a:ext>
            </a:extLst>
          </p:cNvPr>
          <p:cNvSpPr/>
          <p:nvPr/>
        </p:nvSpPr>
        <p:spPr>
          <a:xfrm>
            <a:off x="5488629" y="369778"/>
            <a:ext cx="1044677" cy="630348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649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Brace 2">
            <a:extLst>
              <a:ext uri="{FF2B5EF4-FFF2-40B4-BE49-F238E27FC236}">
                <a16:creationId xmlns:a16="http://schemas.microsoft.com/office/drawing/2014/main" id="{66A2A9C3-1770-3D40-BA44-07F1DC4701FA}"/>
              </a:ext>
            </a:extLst>
          </p:cNvPr>
          <p:cNvSpPr/>
          <p:nvPr/>
        </p:nvSpPr>
        <p:spPr>
          <a:xfrm>
            <a:off x="7341723" y="1488494"/>
            <a:ext cx="843149" cy="72439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BC43DE-0164-2747-B344-ABCFBB5A2866}"/>
              </a:ext>
            </a:extLst>
          </p:cNvPr>
          <p:cNvSpPr txBox="1"/>
          <p:nvPr/>
        </p:nvSpPr>
        <p:spPr>
          <a:xfrm>
            <a:off x="8443605" y="0"/>
            <a:ext cx="445324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STATIC</a:t>
            </a:r>
            <a:br>
              <a:rPr lang="en-US" sz="3600" dirty="0"/>
            </a:br>
            <a:r>
              <a:rPr lang="en-US" sz="3600" dirty="0"/>
              <a:t>MEMORY</a:t>
            </a:r>
            <a:br>
              <a:rPr lang="en-US" sz="3600" dirty="0"/>
            </a:br>
            <a:br>
              <a:rPr lang="en-US" sz="3600" dirty="0"/>
            </a:br>
            <a:r>
              <a:rPr lang="en-US" sz="2400" dirty="0"/>
              <a:t>CHANGING VALUE</a:t>
            </a: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A4AE87-DD94-FC45-9C72-86434539F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8" y="141111"/>
            <a:ext cx="5181600" cy="6716889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F9A43824-93F5-2F42-8903-8258E4E9959C}"/>
              </a:ext>
            </a:extLst>
          </p:cNvPr>
          <p:cNvSpPr/>
          <p:nvPr/>
        </p:nvSpPr>
        <p:spPr>
          <a:xfrm>
            <a:off x="5188592" y="1584215"/>
            <a:ext cx="1044677" cy="630348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598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789</TotalTime>
  <Words>36</Words>
  <Application>Microsoft Macintosh PowerPoint</Application>
  <PresentationFormat>Widescreen</PresentationFormat>
  <Paragraphs>15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Trebuchet MS</vt:lpstr>
      <vt:lpstr>Tw Cen MT</vt:lpstr>
      <vt:lpstr>Circuit</vt:lpstr>
      <vt:lpstr>MEMORY MANAGEMENT</vt:lpstr>
      <vt:lpstr>Computer memory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MEMORY IS NOT INFINITE . . . </vt:lpstr>
      <vt:lpstr>GARBAGE COLLECTION</vt:lpstr>
      <vt:lpstr>REFERENCE COUNT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MANAGEMENT</dc:title>
  <dc:creator>Microsoft Office User</dc:creator>
  <cp:lastModifiedBy>Microsoft Office User</cp:lastModifiedBy>
  <cp:revision>9</cp:revision>
  <dcterms:created xsi:type="dcterms:W3CDTF">2022-07-09T16:17:18Z</dcterms:created>
  <dcterms:modified xsi:type="dcterms:W3CDTF">2022-07-10T05:26:37Z</dcterms:modified>
</cp:coreProperties>
</file>

<file path=docProps/thumbnail.jpeg>
</file>